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69" r:id="rId2"/>
    <p:sldId id="271" r:id="rId3"/>
    <p:sldId id="260" r:id="rId4"/>
    <p:sldId id="263" r:id="rId5"/>
    <p:sldId id="277" r:id="rId6"/>
    <p:sldId id="281" r:id="rId7"/>
    <p:sldId id="274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hCtyh4lFF7KwmzsY3HNEaBf5fE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DF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slei Rodrigues Batista" userId="258ba476-7575-4905-af2e-9aeed7fa5031" providerId="ADAL" clId="{270EC464-1B8B-425A-8E57-BDD08C269AFF}"/>
    <pc:docChg chg="undo custSel modSld">
      <pc:chgData name="Weslei Rodrigues Batista" userId="258ba476-7575-4905-af2e-9aeed7fa5031" providerId="ADAL" clId="{270EC464-1B8B-425A-8E57-BDD08C269AFF}" dt="2024-08-13T14:14:55.288" v="133" actId="20577"/>
      <pc:docMkLst>
        <pc:docMk/>
      </pc:docMkLst>
      <pc:sldChg chg="modSp mod">
        <pc:chgData name="Weslei Rodrigues Batista" userId="258ba476-7575-4905-af2e-9aeed7fa5031" providerId="ADAL" clId="{270EC464-1B8B-425A-8E57-BDD08C269AFF}" dt="2024-08-12T18:41:57.407" v="69" actId="20577"/>
        <pc:sldMkLst>
          <pc:docMk/>
          <pc:sldMk cId="3020748335" sldId="269"/>
        </pc:sldMkLst>
        <pc:spChg chg="mod">
          <ac:chgData name="Weslei Rodrigues Batista" userId="258ba476-7575-4905-af2e-9aeed7fa5031" providerId="ADAL" clId="{270EC464-1B8B-425A-8E57-BDD08C269AFF}" dt="2024-08-12T18:40:08.888" v="4" actId="20577"/>
          <ac:spMkLst>
            <pc:docMk/>
            <pc:sldMk cId="3020748335" sldId="269"/>
            <ac:spMk id="4" creationId="{3D849C6B-A49E-4CFA-B2DF-7AAEEBD868DB}"/>
          </ac:spMkLst>
        </pc:spChg>
        <pc:spChg chg="mod">
          <ac:chgData name="Weslei Rodrigues Batista" userId="258ba476-7575-4905-af2e-9aeed7fa5031" providerId="ADAL" clId="{270EC464-1B8B-425A-8E57-BDD08C269AFF}" dt="2024-08-12T18:41:57.407" v="69" actId="20577"/>
          <ac:spMkLst>
            <pc:docMk/>
            <pc:sldMk cId="3020748335" sldId="269"/>
            <ac:spMk id="5" creationId="{059650A7-D25F-421D-902D-EE01C3E7D554}"/>
          </ac:spMkLst>
        </pc:spChg>
      </pc:sldChg>
      <pc:sldChg chg="delSp modSp mod">
        <pc:chgData name="Weslei Rodrigues Batista" userId="258ba476-7575-4905-af2e-9aeed7fa5031" providerId="ADAL" clId="{270EC464-1B8B-425A-8E57-BDD08C269AFF}" dt="2024-08-13T14:14:55.288" v="133" actId="20577"/>
        <pc:sldMkLst>
          <pc:docMk/>
          <pc:sldMk cId="3067167552" sldId="274"/>
        </pc:sldMkLst>
        <pc:spChg chg="mod">
          <ac:chgData name="Weslei Rodrigues Batista" userId="258ba476-7575-4905-af2e-9aeed7fa5031" providerId="ADAL" clId="{270EC464-1B8B-425A-8E57-BDD08C269AFF}" dt="2024-08-13T14:13:45.371" v="91" actId="20577"/>
          <ac:spMkLst>
            <pc:docMk/>
            <pc:sldMk cId="3067167552" sldId="274"/>
            <ac:spMk id="4" creationId="{DE324CFA-4177-4C61-BB88-16A49BE9075B}"/>
          </ac:spMkLst>
        </pc:spChg>
        <pc:spChg chg="del mod">
          <ac:chgData name="Weslei Rodrigues Batista" userId="258ba476-7575-4905-af2e-9aeed7fa5031" providerId="ADAL" clId="{270EC464-1B8B-425A-8E57-BDD08C269AFF}" dt="2024-08-13T14:14:14.338" v="129" actId="478"/>
          <ac:spMkLst>
            <pc:docMk/>
            <pc:sldMk cId="3067167552" sldId="274"/>
            <ac:spMk id="5" creationId="{888DCC37-6920-484A-B262-7C2725F8B6EE}"/>
          </ac:spMkLst>
        </pc:spChg>
        <pc:spChg chg="mod">
          <ac:chgData name="Weslei Rodrigues Batista" userId="258ba476-7575-4905-af2e-9aeed7fa5031" providerId="ADAL" clId="{270EC464-1B8B-425A-8E57-BDD08C269AFF}" dt="2024-08-13T14:14:18.542" v="130" actId="1076"/>
          <ac:spMkLst>
            <pc:docMk/>
            <pc:sldMk cId="3067167552" sldId="274"/>
            <ac:spMk id="6" creationId="{E7691C9B-787D-4E39-B6F4-56ACFB0F99A4}"/>
          </ac:spMkLst>
        </pc:spChg>
        <pc:spChg chg="mod">
          <ac:chgData name="Weslei Rodrigues Batista" userId="258ba476-7575-4905-af2e-9aeed7fa5031" providerId="ADAL" clId="{270EC464-1B8B-425A-8E57-BDD08C269AFF}" dt="2024-08-13T14:14:55.288" v="133" actId="20577"/>
          <ac:spMkLst>
            <pc:docMk/>
            <pc:sldMk cId="3067167552" sldId="274"/>
            <ac:spMk id="9" creationId="{1807C70C-A158-4B25-9E2E-05B840B8A000}"/>
          </ac:spMkLst>
        </pc:spChg>
        <pc:picChg chg="del">
          <ac:chgData name="Weslei Rodrigues Batista" userId="258ba476-7575-4905-af2e-9aeed7fa5031" providerId="ADAL" clId="{270EC464-1B8B-425A-8E57-BDD08C269AFF}" dt="2024-08-13T14:14:14.338" v="129" actId="478"/>
          <ac:picMkLst>
            <pc:docMk/>
            <pc:sldMk cId="3067167552" sldId="274"/>
            <ac:picMk id="7" creationId="{1D6681FA-207D-4376-9E58-F070ACF49AA5}"/>
          </ac:picMkLst>
        </pc:picChg>
        <pc:picChg chg="mod">
          <ac:chgData name="Weslei Rodrigues Batista" userId="258ba476-7575-4905-af2e-9aeed7fa5031" providerId="ADAL" clId="{270EC464-1B8B-425A-8E57-BDD08C269AFF}" dt="2024-08-13T14:14:18.542" v="130" actId="1076"/>
          <ac:picMkLst>
            <pc:docMk/>
            <pc:sldMk cId="3067167552" sldId="274"/>
            <ac:picMk id="8" creationId="{65B8685A-788F-49E8-A951-2483C4BF859E}"/>
          </ac:picMkLst>
        </pc:picChg>
        <pc:picChg chg="mod">
          <ac:chgData name="Weslei Rodrigues Batista" userId="258ba476-7575-4905-af2e-9aeed7fa5031" providerId="ADAL" clId="{270EC464-1B8B-425A-8E57-BDD08C269AFF}" dt="2024-08-13T14:14:24.049" v="131" actId="1076"/>
          <ac:picMkLst>
            <pc:docMk/>
            <pc:sldMk cId="3067167552" sldId="274"/>
            <ac:picMk id="10" creationId="{2E50BCAF-EF0A-44F9-AB77-AA09AE92BC9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5559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preserve="1" userDrawn="1">
  <p:cSld name="1_Em Branc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4;p1">
            <a:extLst>
              <a:ext uri="{FF2B5EF4-FFF2-40B4-BE49-F238E27FC236}">
                <a16:creationId xmlns:a16="http://schemas.microsoft.com/office/drawing/2014/main" id="{DB184DB6-4F9B-4F8A-AB37-876DCB06BE4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85;p1">
            <a:extLst>
              <a:ext uri="{FF2B5EF4-FFF2-40B4-BE49-F238E27FC236}">
                <a16:creationId xmlns:a16="http://schemas.microsoft.com/office/drawing/2014/main" id="{7D93A88E-FF93-4AC7-9916-FDB15B851A89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57863" y="5833664"/>
            <a:ext cx="797148" cy="795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6;p1">
            <a:extLst>
              <a:ext uri="{FF2B5EF4-FFF2-40B4-BE49-F238E27FC236}">
                <a16:creationId xmlns:a16="http://schemas.microsoft.com/office/drawing/2014/main" id="{9B49D059-7F2D-4A91-8393-B7E97F32C9AE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1198800" y="6109900"/>
            <a:ext cx="900934" cy="406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0;p1">
            <a:extLst>
              <a:ext uri="{FF2B5EF4-FFF2-40B4-BE49-F238E27FC236}">
                <a16:creationId xmlns:a16="http://schemas.microsoft.com/office/drawing/2014/main" id="{3A0914A2-A033-4472-BC46-460EC4A48379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588603" y="154519"/>
            <a:ext cx="1408664" cy="15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4;p10">
            <a:extLst>
              <a:ext uri="{FF2B5EF4-FFF2-40B4-BE49-F238E27FC236}">
                <a16:creationId xmlns:a16="http://schemas.microsoft.com/office/drawing/2014/main" id="{086403E6-5A00-460B-83F5-43265EB911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82210" y="3086100"/>
            <a:ext cx="7186930" cy="168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1">
                <a:solidFill>
                  <a:srgbClr val="E5DF44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" name="Google Shape;25;p10">
            <a:extLst>
              <a:ext uri="{FF2B5EF4-FFF2-40B4-BE49-F238E27FC236}">
                <a16:creationId xmlns:a16="http://schemas.microsoft.com/office/drawing/2014/main" id="{A4E7FDBE-EAD8-46AD-80F9-E47D2A0711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72250" y="5691644"/>
            <a:ext cx="5394960" cy="1037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E5DF44"/>
                </a:solidFill>
                <a:latin typeface="+mj-l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1956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Wingdings" panose="05000000000000000000" pitchFamily="2" charset="2"/>
              <a:buChar char="§"/>
              <a:defRPr>
                <a:solidFill>
                  <a:srgbClr val="002060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lang="pt-BR" dirty="0"/>
          </a:p>
          <a:p>
            <a:endParaRPr lang="pt-BR" dirty="0"/>
          </a:p>
          <a:p>
            <a:pPr lvl="1"/>
            <a:endParaRPr dirty="0"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571500" lvl="0" indent="-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8" name="Google Shape;14;p8">
            <a:extLst>
              <a:ext uri="{FF2B5EF4-FFF2-40B4-BE49-F238E27FC236}">
                <a16:creationId xmlns:a16="http://schemas.microsoft.com/office/drawing/2014/main" id="{486FBC00-71DA-487A-8E91-C9325448062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9" name="Google Shape;15;p8">
            <a:extLst>
              <a:ext uri="{FF2B5EF4-FFF2-40B4-BE49-F238E27FC236}">
                <a16:creationId xmlns:a16="http://schemas.microsoft.com/office/drawing/2014/main" id="{A1A0B69D-94B1-4131-B9D9-6F9773C269E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rgbClr val="002060"/>
                </a:solidFill>
                <a:latin typeface="+mj-l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rgbClr val="002060"/>
                </a:solidFill>
                <a:latin typeface="+mj-l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0" name="Google Shape;14;p8">
            <a:extLst>
              <a:ext uri="{FF2B5EF4-FFF2-40B4-BE49-F238E27FC236}">
                <a16:creationId xmlns:a16="http://schemas.microsoft.com/office/drawing/2014/main" id="{266821CB-2B77-4D33-A7AA-0FA069FE747B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11" name="Google Shape;15;p8">
            <a:extLst>
              <a:ext uri="{FF2B5EF4-FFF2-40B4-BE49-F238E27FC236}">
                <a16:creationId xmlns:a16="http://schemas.microsoft.com/office/drawing/2014/main" id="{E76457BB-520F-4E8C-86B5-0C5386C7057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anose="05000000000000000000" pitchFamily="2" charset="2"/>
              <a:buChar char="q"/>
              <a:defRPr sz="3200">
                <a:solidFill>
                  <a:srgbClr val="002060"/>
                </a:solidFill>
                <a:latin typeface="+mj-lt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rgbClr val="002060"/>
                </a:solidFill>
                <a:latin typeface="+mj-l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" name="Google Shape;14;p8">
            <a:extLst>
              <a:ext uri="{FF2B5EF4-FFF2-40B4-BE49-F238E27FC236}">
                <a16:creationId xmlns:a16="http://schemas.microsoft.com/office/drawing/2014/main" id="{78976C62-5850-434B-B21F-EAEE82AACD89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9" name="Google Shape;15;p8">
            <a:extLst>
              <a:ext uri="{FF2B5EF4-FFF2-40B4-BE49-F238E27FC236}">
                <a16:creationId xmlns:a16="http://schemas.microsoft.com/office/drawing/2014/main" id="{14FA6CF5-9A8A-47FC-8B17-6C9DABBBFC7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rgbClr val="002060"/>
                </a:solidFill>
                <a:latin typeface="+mj-l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" name="Google Shape;14;p8">
            <a:extLst>
              <a:ext uri="{FF2B5EF4-FFF2-40B4-BE49-F238E27FC236}">
                <a16:creationId xmlns:a16="http://schemas.microsoft.com/office/drawing/2014/main" id="{43C25380-2024-4E5F-8AE5-6F46F4956DCA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9" name="Google Shape;15;p8">
            <a:extLst>
              <a:ext uri="{FF2B5EF4-FFF2-40B4-BE49-F238E27FC236}">
                <a16:creationId xmlns:a16="http://schemas.microsoft.com/office/drawing/2014/main" id="{90C3196C-DEC6-4571-AB51-B82B304B04F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Wingdings" panose="05000000000000000000" pitchFamily="2" charset="2"/>
              <a:buChar char="q"/>
              <a:defRPr>
                <a:solidFill>
                  <a:srgbClr val="002060"/>
                </a:solidFill>
                <a:latin typeface="+mj-l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7" name="Google Shape;14;p8">
            <a:extLst>
              <a:ext uri="{FF2B5EF4-FFF2-40B4-BE49-F238E27FC236}">
                <a16:creationId xmlns:a16="http://schemas.microsoft.com/office/drawing/2014/main" id="{AFBD2860-735C-4572-8A0A-BC4081F6DC1A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8" name="Google Shape;15;p8">
            <a:extLst>
              <a:ext uri="{FF2B5EF4-FFF2-40B4-BE49-F238E27FC236}">
                <a16:creationId xmlns:a16="http://schemas.microsoft.com/office/drawing/2014/main" id="{F3879CCE-379C-4D6B-857D-ED490F7A781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preserve="1" userDrawn="1">
  <p:cSld name="1_Em Branc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;p8">
            <a:extLst>
              <a:ext uri="{FF2B5EF4-FFF2-40B4-BE49-F238E27FC236}">
                <a16:creationId xmlns:a16="http://schemas.microsoft.com/office/drawing/2014/main" id="{BB9B059C-DE22-4F1E-9FC9-06D529BB7FA2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2194560" y="6356350"/>
            <a:ext cx="15331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sp>
        <p:nvSpPr>
          <p:cNvPr id="6" name="Google Shape;15;p8">
            <a:extLst>
              <a:ext uri="{FF2B5EF4-FFF2-40B4-BE49-F238E27FC236}">
                <a16:creationId xmlns:a16="http://schemas.microsoft.com/office/drawing/2014/main" id="{64C9A16A-EE31-403C-9480-ED4BC2DB9F86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23360" y="6356350"/>
            <a:ext cx="62697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+mj-l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97AEFEA-299A-4F6C-A532-B4AA092B84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959C780-FAE0-46FE-BE8C-6F8328B649BE}"/>
              </a:ext>
            </a:extLst>
          </p:cNvPr>
          <p:cNvSpPr txBox="1"/>
          <p:nvPr userDrawn="1"/>
        </p:nvSpPr>
        <p:spPr>
          <a:xfrm>
            <a:off x="1398983" y="5683942"/>
            <a:ext cx="3479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16 99210.9371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B1C5D63-4F41-4380-8179-FC7DE830362E}"/>
              </a:ext>
            </a:extLst>
          </p:cNvPr>
          <p:cNvSpPr txBox="1"/>
          <p:nvPr userDrawn="1"/>
        </p:nvSpPr>
        <p:spPr>
          <a:xfrm>
            <a:off x="9504998" y="5683942"/>
            <a:ext cx="16880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mba-iabigdata</a:t>
            </a:r>
            <a:endParaRPr lang="pt-BR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AC7C48D-8DFF-4E83-A4A7-A2B1C1AEA653}"/>
              </a:ext>
            </a:extLst>
          </p:cNvPr>
          <p:cNvSpPr txBox="1"/>
          <p:nvPr userDrawn="1"/>
        </p:nvSpPr>
        <p:spPr>
          <a:xfrm>
            <a:off x="5414904" y="5676212"/>
            <a:ext cx="22811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MBAIABigDataUSP</a:t>
            </a:r>
            <a:endParaRPr lang="pt-BR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C277795-DF82-48BD-94BC-366DFC0A728D}"/>
              </a:ext>
            </a:extLst>
          </p:cNvPr>
          <p:cNvSpPr txBox="1"/>
          <p:nvPr userDrawn="1"/>
        </p:nvSpPr>
        <p:spPr>
          <a:xfrm>
            <a:off x="9504998" y="6018843"/>
            <a:ext cx="16724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mba.iabigdata</a:t>
            </a:r>
            <a:endParaRPr lang="pt-BR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5A090C1-89D7-4136-9D55-F41219D96095}"/>
              </a:ext>
            </a:extLst>
          </p:cNvPr>
          <p:cNvSpPr txBox="1"/>
          <p:nvPr userDrawn="1"/>
        </p:nvSpPr>
        <p:spPr>
          <a:xfrm>
            <a:off x="1398983" y="6030226"/>
            <a:ext cx="3479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mba.iabigdata@icmc.usp.br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0C2E47E-0F51-4AC7-9587-C3FFA9F08C21}"/>
              </a:ext>
            </a:extLst>
          </p:cNvPr>
          <p:cNvSpPr txBox="1"/>
          <p:nvPr userDrawn="1"/>
        </p:nvSpPr>
        <p:spPr>
          <a:xfrm>
            <a:off x="5414904" y="6018843"/>
            <a:ext cx="29150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mba.iabigdata.icmc.usp.br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300329E-8E32-4A57-9607-5C203B3316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878" y="4294735"/>
            <a:ext cx="1082929" cy="108083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A9BE6D2-5409-4347-8A51-3720C241AC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283" y="4710529"/>
            <a:ext cx="1223923" cy="55198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19FC3547-6E68-4672-A595-1DCFC039F6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57" y="5724506"/>
            <a:ext cx="257426" cy="257426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7A076EA-080F-437B-AEFF-D9000BF11CF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614" y="5717472"/>
            <a:ext cx="236624" cy="236624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B40E527-A0F0-41EF-A781-A6C6A63E6B9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016" y="5752103"/>
            <a:ext cx="262627" cy="184619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2B0553C-1086-4B9B-988D-FAAA5CFB7F6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009" y="6125973"/>
            <a:ext cx="345835" cy="19762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C5D2B6F7-738B-4E3E-99D9-CD18D3DA367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904" y="6136375"/>
            <a:ext cx="240079" cy="187218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68BCDB95-6A82-4A64-8591-B5B85409CDE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617" y="6092170"/>
            <a:ext cx="231423" cy="231423"/>
          </a:xfrm>
          <a:prstGeom prst="rect">
            <a:avLst/>
          </a:prstGeom>
        </p:spPr>
      </p:pic>
      <p:sp>
        <p:nvSpPr>
          <p:cNvPr id="23" name="Google Shape;24;p10">
            <a:extLst>
              <a:ext uri="{FF2B5EF4-FFF2-40B4-BE49-F238E27FC236}">
                <a16:creationId xmlns:a16="http://schemas.microsoft.com/office/drawing/2014/main" id="{160F7E8B-7133-4215-BC96-7269CB2AAC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0383" y="260632"/>
            <a:ext cx="9751233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1">
                <a:solidFill>
                  <a:srgbClr val="E5DF44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050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2F5F2DC-AEB9-7338-C302-34CE8D3294C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0C0946D-94E8-4EA1-B1AE-EC1D9306ED5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9488" y="6067271"/>
            <a:ext cx="616985" cy="61578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F1FCCFD7-FE2C-4B34-A344-2B23B9381916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40" y="6287708"/>
            <a:ext cx="653822" cy="294873"/>
          </a:xfrm>
          <a:prstGeom prst="rect">
            <a:avLst/>
          </a:prstGeom>
        </p:spPr>
      </p:pic>
      <p:sp>
        <p:nvSpPr>
          <p:cNvPr id="14" name="Google Shape;35;p11"/>
          <p:cNvSpPr txBox="1">
            <a:spLocks/>
          </p:cNvSpPr>
          <p:nvPr userDrawn="1"/>
        </p:nvSpPr>
        <p:spPr>
          <a:xfrm>
            <a:off x="-240425" y="6439598"/>
            <a:ext cx="686208" cy="385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48F2A9C-02B8-D1B3-D191-595124ADE59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048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Público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2" r:id="rId3"/>
    <p:sldLayoutId id="2147483653" r:id="rId4"/>
    <p:sldLayoutId id="2147483656" r:id="rId5"/>
    <p:sldLayoutId id="2147483657" r:id="rId6"/>
    <p:sldLayoutId id="2147483658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D849C6B-A49E-4CFA-B2DF-7AAEEBD86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1856" y="3086100"/>
            <a:ext cx="7987284" cy="2022348"/>
          </a:xfrm>
        </p:spPr>
        <p:txBody>
          <a:bodyPr>
            <a:noAutofit/>
          </a:bodyPr>
          <a:lstStyle/>
          <a:p>
            <a:r>
              <a:rPr lang="pt-BR" sz="4400" dirty="0"/>
              <a:t>Previsão de Vendas de Etanol na Região Sudeste do</a:t>
            </a:r>
            <a:br>
              <a:rPr lang="pt-BR" sz="4400" dirty="0"/>
            </a:br>
            <a:r>
              <a:rPr lang="pt-BR" sz="4400" dirty="0"/>
              <a:t>Brasil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59650A7-D25F-421D-902D-EE01C3E7D5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Weslei Rodrigues Batista</a:t>
            </a:r>
            <a:endParaRPr lang="pt-BR" sz="2400" b="1" dirty="0">
              <a:solidFill>
                <a:srgbClr val="E5DF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E5DF44"/>
                </a:solidFill>
              </a:rPr>
              <a:t>Orientador: </a:t>
            </a:r>
            <a:r>
              <a:rPr lang="pt-BR" b="1" dirty="0"/>
              <a:t>Prof. Dr. Ivan José dos </a:t>
            </a:r>
            <a:r>
              <a:rPr lang="pt-BR" b="1"/>
              <a:t>Reis Filho</a:t>
            </a:r>
            <a:endParaRPr lang="pt-BR" sz="2400" b="1" dirty="0">
              <a:solidFill>
                <a:srgbClr val="E5DF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2400" b="1" dirty="0">
              <a:solidFill>
                <a:srgbClr val="E5DF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748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EC74D34-68BE-4F5E-987A-5E0AD5A0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(1 slide)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9E0CD4-D04B-4E93-817C-48A8141F37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pt-BR" dirty="0">
                <a:latin typeface="+mj-lt"/>
              </a:rPr>
              <a:t>Seja criativo e claro</a:t>
            </a:r>
          </a:p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pt-BR" dirty="0">
                <a:latin typeface="+mj-lt"/>
              </a:rPr>
              <a:t>O que </a:t>
            </a:r>
            <a:r>
              <a:rPr lang="pt-BR" dirty="0" err="1">
                <a:latin typeface="+mj-lt"/>
              </a:rPr>
              <a:t>vc</a:t>
            </a:r>
            <a:r>
              <a:rPr lang="pt-BR" dirty="0">
                <a:latin typeface="+mj-lt"/>
              </a:rPr>
              <a:t> considera mais importante ?</a:t>
            </a:r>
          </a:p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pt-BR" dirty="0"/>
              <a:t>Motivação...</a:t>
            </a:r>
            <a:endParaRPr lang="pt-BR" dirty="0">
              <a:latin typeface="+mj-lt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046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A4E60F-0C62-4CEC-858D-19562387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Fundamentos e Estado da Arte (1 slide)</a:t>
            </a:r>
            <a:br>
              <a:rPr lang="pt-BR" b="1" dirty="0"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</a:br>
            <a:endParaRPr lang="pt-BR" b="1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BBAADC1-CDEA-445E-8803-26626092A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4683" y="1655290"/>
            <a:ext cx="5181600" cy="4351338"/>
          </a:xfrm>
        </p:spPr>
        <p:txBody>
          <a:bodyPr/>
          <a:lstStyle/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pt-BR" dirty="0"/>
              <a:t>De visibilidade aos temas envolvidos no seu TCC</a:t>
            </a:r>
            <a:endParaRPr lang="pt-BR" dirty="0">
              <a:latin typeface="+mj-lt"/>
            </a:endParaRPr>
          </a:p>
          <a:p>
            <a:pPr marL="571500" lvl="1" indent="0">
              <a:buClr>
                <a:schemeClr val="accent1"/>
              </a:buClr>
              <a:buNone/>
            </a:pPr>
            <a:endParaRPr lang="pt-BR" dirty="0"/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966DD68A-7DE2-41B1-9DD5-26936615C7FA}"/>
              </a:ext>
            </a:extLst>
          </p:cNvPr>
          <p:cNvSpPr txBox="1">
            <a:spLocks/>
          </p:cNvSpPr>
          <p:nvPr/>
        </p:nvSpPr>
        <p:spPr>
          <a:xfrm>
            <a:off x="6225566" y="1655289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pt-BR" dirty="0"/>
              <a:t>Se necessário coloque um tabela de trabalhos + relacionados</a:t>
            </a:r>
          </a:p>
          <a:p>
            <a:pPr>
              <a:buClr>
                <a:schemeClr val="accent1"/>
              </a:buClr>
              <a:buFont typeface="Wingdings" panose="05000000000000000000" pitchFamily="2" charset="2"/>
              <a:buChar char="q"/>
            </a:pPr>
            <a:endParaRPr lang="pt-BR" dirty="0"/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1120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589B0-8E05-75F6-8196-2534BB3F6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0D8612C-6D39-2BB7-58AE-2584C94D1F33}"/>
              </a:ext>
            </a:extLst>
          </p:cNvPr>
          <p:cNvSpPr txBox="1"/>
          <p:nvPr/>
        </p:nvSpPr>
        <p:spPr>
          <a:xfrm>
            <a:off x="355601" y="0"/>
            <a:ext cx="1174750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 proposta e desenvolvimento do TCC no MBA Inteligência Artificial e </a:t>
            </a:r>
            <a:r>
              <a:rPr lang="pt-BR" sz="44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BigData</a:t>
            </a:r>
            <a:r>
              <a:rPr lang="pt-BR" sz="4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(1 a 2 slides)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3D83155-953E-091F-EDA1-A7D024339A74}"/>
              </a:ext>
            </a:extLst>
          </p:cNvPr>
          <p:cNvCxnSpPr>
            <a:cxnSpLocks/>
          </p:cNvCxnSpPr>
          <p:nvPr/>
        </p:nvCxnSpPr>
        <p:spPr>
          <a:xfrm>
            <a:off x="3979333" y="2201875"/>
            <a:ext cx="0" cy="4334933"/>
          </a:xfrm>
          <a:prstGeom prst="line">
            <a:avLst/>
          </a:prstGeom>
          <a:ln w="19050">
            <a:solidFill>
              <a:srgbClr val="E5DF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FEBEFE5B-A978-7F56-D782-BD35B8B06018}"/>
              </a:ext>
            </a:extLst>
          </p:cNvPr>
          <p:cNvCxnSpPr>
            <a:cxnSpLocks/>
          </p:cNvCxnSpPr>
          <p:nvPr/>
        </p:nvCxnSpPr>
        <p:spPr>
          <a:xfrm>
            <a:off x="8017933" y="2201875"/>
            <a:ext cx="0" cy="4334933"/>
          </a:xfrm>
          <a:prstGeom prst="line">
            <a:avLst/>
          </a:prstGeom>
          <a:ln w="19050">
            <a:solidFill>
              <a:srgbClr val="E5DF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429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0085FF-1AFC-41CA-9FA7-487756A4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4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Experimentos e Resultados (1 a 3 slides)</a:t>
            </a:r>
            <a:br>
              <a:rPr lang="pt-BR" sz="4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3E63A6-3B2F-47DC-90D7-090F2ADF91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Indique metodologia seguida para os experimentos</a:t>
            </a:r>
          </a:p>
          <a:p>
            <a:r>
              <a:rPr lang="pt-BR" dirty="0"/>
              <a:t>Indique os dados usados e sua fonte</a:t>
            </a:r>
          </a:p>
          <a:p>
            <a:r>
              <a:rPr lang="pt-BR" dirty="0"/>
              <a:t>Indique o que </a:t>
            </a:r>
            <a:r>
              <a:rPr lang="pt-BR" dirty="0" err="1"/>
              <a:t>vc</a:t>
            </a:r>
            <a:r>
              <a:rPr lang="pt-BR" dirty="0"/>
              <a:t> conseguiu de resultados</a:t>
            </a:r>
          </a:p>
          <a:p>
            <a:r>
              <a:rPr lang="pt-BR" dirty="0"/>
              <a:t>Qual a sua análise dos resultados</a:t>
            </a:r>
          </a:p>
        </p:txBody>
      </p:sp>
    </p:spTree>
    <p:extLst>
      <p:ext uri="{BB962C8B-B14F-4D97-AF65-F5344CB8AC3E}">
        <p14:creationId xmlns:p14="http://schemas.microsoft.com/office/powerpoint/2010/main" val="2775090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219EF-D914-4091-9D2A-5A52CBB95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Conclusões e trabalhos futuros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25A356-992B-4703-987E-52238CC3DE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017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E324CFA-4177-4C61-BB88-16A49BE90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383" y="260633"/>
            <a:ext cx="9751233" cy="2470376"/>
          </a:xfrm>
        </p:spPr>
        <p:txBody>
          <a:bodyPr>
            <a:normAutofit fontScale="90000"/>
          </a:bodyPr>
          <a:lstStyle/>
          <a:p>
            <a:r>
              <a:rPr lang="pt-BR" sz="6000" b="1" dirty="0">
                <a:solidFill>
                  <a:srgbClr val="E5DF44"/>
                </a:solidFill>
              </a:rPr>
              <a:t>Obrigado</a:t>
            </a:r>
            <a:br>
              <a:rPr lang="pt-BR" sz="6000" b="1" dirty="0">
                <a:solidFill>
                  <a:srgbClr val="E5DF44"/>
                </a:solidFill>
              </a:rPr>
            </a:br>
            <a:r>
              <a:rPr lang="pt-BR" sz="6000" b="1" dirty="0">
                <a:solidFill>
                  <a:srgbClr val="E5DF44"/>
                </a:solidFill>
              </a:rPr>
              <a:t>Weslei R. Batista</a:t>
            </a:r>
            <a:br>
              <a:rPr lang="pt-BR" sz="6000" b="1" dirty="0">
                <a:solidFill>
                  <a:srgbClr val="E5DF44"/>
                </a:solidFill>
              </a:rPr>
            </a:br>
            <a:endParaRPr lang="pt-BR" dirty="0"/>
          </a:p>
        </p:txBody>
      </p:sp>
      <p:sp>
        <p:nvSpPr>
          <p:cNvPr id="6" name="Google Shape;109;p6">
            <a:extLst>
              <a:ext uri="{FF2B5EF4-FFF2-40B4-BE49-F238E27FC236}">
                <a16:creationId xmlns:a16="http://schemas.microsoft.com/office/drawing/2014/main" id="{E7691C9B-787D-4E39-B6F4-56ACFB0F99A4}"/>
              </a:ext>
            </a:extLst>
          </p:cNvPr>
          <p:cNvSpPr txBox="1"/>
          <p:nvPr/>
        </p:nvSpPr>
        <p:spPr>
          <a:xfrm>
            <a:off x="4881232" y="1973276"/>
            <a:ext cx="347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rgbClr val="E5DF44"/>
                </a:solidFill>
              </a:rPr>
              <a:t>wesbatistaa</a:t>
            </a:r>
            <a:r>
              <a:rPr lang="pt-BR" sz="1600" b="1" dirty="0">
                <a:solidFill>
                  <a:srgbClr val="E5DF44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pt-BR" sz="1600" b="1" dirty="0">
                <a:solidFill>
                  <a:srgbClr val="E5DF44"/>
                </a:solidFill>
              </a:rPr>
              <a:t>gmail.com</a:t>
            </a:r>
            <a:endParaRPr dirty="0">
              <a:solidFill>
                <a:srgbClr val="E5DF44"/>
              </a:solidFill>
            </a:endParaRPr>
          </a:p>
        </p:txBody>
      </p:sp>
      <p:pic>
        <p:nvPicPr>
          <p:cNvPr id="8" name="Google Shape;114;p6">
            <a:extLst>
              <a:ext uri="{FF2B5EF4-FFF2-40B4-BE49-F238E27FC236}">
                <a16:creationId xmlns:a16="http://schemas.microsoft.com/office/drawing/2014/main" id="{65B8685A-788F-49E8-A951-2483C4BF859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41153" y="2079425"/>
            <a:ext cx="240079" cy="1872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807C70C-A158-4B25-9E2E-05B840B8A000}"/>
              </a:ext>
            </a:extLst>
          </p:cNvPr>
          <p:cNvSpPr txBox="1"/>
          <p:nvPr/>
        </p:nvSpPr>
        <p:spPr>
          <a:xfrm>
            <a:off x="4929537" y="2372792"/>
            <a:ext cx="16880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5DF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b="1" dirty="0" err="1">
                <a:solidFill>
                  <a:srgbClr val="E5DF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wesleirbatista</a:t>
            </a:r>
            <a:endParaRPr lang="pt-BR" sz="1600" b="1" dirty="0">
              <a:solidFill>
                <a:srgbClr val="E5DF4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E50BCAF-EF0A-44F9-AB77-AA09AE92B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153" y="2406322"/>
            <a:ext cx="236624" cy="23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675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4097e182-faaa-4e50-90ae-9c7001a20bdb}" enabled="1" method="Privileged" siteId="{e7c411a6-9013-4967-a5b1-3d08f9edc13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142</Words>
  <Application>Microsoft Office PowerPoint</Application>
  <PresentationFormat>Widescreen</PresentationFormat>
  <Paragraphs>20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Tema do Office</vt:lpstr>
      <vt:lpstr>Previsão de Vendas de Etanol na Região Sudeste do Brasil</vt:lpstr>
      <vt:lpstr>Introdução (1 slide)</vt:lpstr>
      <vt:lpstr>Fundamentos e Estado da Arte (1 slide) </vt:lpstr>
      <vt:lpstr>Apresentação do PowerPoint</vt:lpstr>
      <vt:lpstr>Experimentos e Resultados (1 a 3 slides) </vt:lpstr>
      <vt:lpstr>Conclusões e trabalhos futuros</vt:lpstr>
      <vt:lpstr>Obrigado Weslei R. Batista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Agência Filomena</dc:creator>
  <cp:lastModifiedBy>Weslei Rodrigues Batista</cp:lastModifiedBy>
  <cp:revision>19</cp:revision>
  <dcterms:created xsi:type="dcterms:W3CDTF">2024-02-06T20:41:16Z</dcterms:created>
  <dcterms:modified xsi:type="dcterms:W3CDTF">2024-08-13T14:15:05Z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Tema do Office:3</vt:lpwstr>
  </property>
  <property fmtid="{D5CDD505-2E9C-101B-9397-08002B2CF9AE}" pid="3" name="ClassificationContentMarkingFooterText">
    <vt:lpwstr>Público</vt:lpwstr>
  </property>
</Properties>
</file>

<file path=docProps/thumbnail.jpeg>
</file>